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728" autoAdjust="0"/>
  </p:normalViewPr>
  <p:slideViewPr>
    <p:cSldViewPr>
      <p:cViewPr varScale="1">
        <p:scale>
          <a:sx n="75" d="100"/>
          <a:sy n="75" d="100"/>
        </p:scale>
        <p:origin x="-123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74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28841A1-D8AE-499C-B2B7-39BA20E7FBCC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A315812-75D8-4189-9DBF-293D2D9D03A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BASED TRAINING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Training Project </a:t>
            </a:r>
          </a:p>
          <a:p>
            <a:r>
              <a:rPr lang="en-US" dirty="0" smtClean="0"/>
              <a:t>Under IRDE, DRDO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5103674"/>
            <a:ext cx="441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Submitted by –</a:t>
            </a:r>
          </a:p>
          <a:p>
            <a:endParaRPr lang="en-US" dirty="0"/>
          </a:p>
          <a:p>
            <a:r>
              <a:rPr lang="en-US" dirty="0" smtClean="0"/>
              <a:t>ARPIT SRIVASTAVA – CSE\1119210032</a:t>
            </a:r>
          </a:p>
          <a:p>
            <a:endParaRPr lang="en-US" dirty="0" smtClean="0"/>
          </a:p>
          <a:p>
            <a:r>
              <a:rPr lang="en-US" dirty="0" smtClean="0"/>
              <a:t>SAHIBA MITTAL – CSE\1119210095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Retrieve Page by searching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066800"/>
            <a:ext cx="8382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Result for searched ID and view all respectively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838200"/>
            <a:ext cx="7620000" cy="2934203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3581400"/>
            <a:ext cx="76200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26208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Updation</a:t>
            </a: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914400"/>
            <a:ext cx="86868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262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Deletion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066800"/>
            <a:ext cx="8680784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On deletion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952332"/>
            <a:ext cx="8763000" cy="55246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Upload from student to main table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066800"/>
            <a:ext cx="8763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Changing password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143000"/>
            <a:ext cx="86868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Small look at database on server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990600"/>
            <a:ext cx="8742241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Training Management System for organization, developed using </a:t>
            </a:r>
            <a:r>
              <a:rPr lang="en-US" sz="2400" dirty="0" smtClean="0"/>
              <a:t>PHP, </a:t>
            </a:r>
            <a:r>
              <a:rPr lang="en-US" sz="2400" dirty="0" err="1" smtClean="0"/>
              <a:t>MySQL</a:t>
            </a:r>
            <a:r>
              <a:rPr lang="en-US" sz="2400" dirty="0" smtClean="0"/>
              <a:t> </a:t>
            </a:r>
            <a:r>
              <a:rPr lang="en-US" sz="2400" dirty="0" smtClean="0"/>
              <a:t>meets the objectives of the idea of making the local system software a web-based software.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Now </a:t>
            </a:r>
            <a:r>
              <a:rPr lang="en-US" sz="2400" dirty="0" smtClean="0"/>
              <a:t>the student as well as administrator under authorization can access, manipulate the records from anywhere other than organization without writing </a:t>
            </a:r>
            <a:r>
              <a:rPr lang="en-US" sz="2400" dirty="0" smtClean="0"/>
              <a:t>SQL </a:t>
            </a:r>
            <a:r>
              <a:rPr lang="en-US" sz="2400" dirty="0" smtClean="0"/>
              <a:t>queries.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6057106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THE END</a:t>
            </a:r>
            <a:endParaRPr lang="en-US" sz="9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Web based application for trainee registration and authenticated manipulation of database online.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Developed using </a:t>
            </a:r>
            <a:r>
              <a:rPr lang="en-US" sz="2400" dirty="0" smtClean="0"/>
              <a:t>the </a:t>
            </a:r>
            <a:r>
              <a:rPr lang="en-US" sz="2400" dirty="0" smtClean="0"/>
              <a:t>XAMPP, cross-platform </a:t>
            </a:r>
            <a:r>
              <a:rPr lang="en-US" sz="2400" dirty="0" smtClean="0"/>
              <a:t>web server solution stack package consisting </a:t>
            </a:r>
            <a:r>
              <a:rPr lang="en-US" sz="2400" dirty="0" smtClean="0"/>
              <a:t>of </a:t>
            </a:r>
            <a:r>
              <a:rPr lang="en-US" sz="2400" dirty="0" smtClean="0"/>
              <a:t>Apache HTTP Server, </a:t>
            </a:r>
            <a:r>
              <a:rPr lang="en-US" sz="2400" dirty="0" err="1" smtClean="0"/>
              <a:t>MySQL</a:t>
            </a:r>
            <a:r>
              <a:rPr lang="en-US" sz="2400" dirty="0" smtClean="0"/>
              <a:t> Database, and interpreters for scripts written in </a:t>
            </a:r>
            <a:r>
              <a:rPr lang="en-US" sz="2400" dirty="0" smtClean="0"/>
              <a:t>PHP.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Aims </a:t>
            </a:r>
            <a:r>
              <a:rPr lang="en-US" sz="2400" dirty="0" smtClean="0"/>
              <a:t>at storing, retrieving, updating or deleting the data with different authorizations for different class of users.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existing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Existing system is local system based model.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Students </a:t>
            </a:r>
            <a:r>
              <a:rPr lang="en-US" sz="2400" dirty="0" smtClean="0"/>
              <a:t>need to fill form manually on paper at location of </a:t>
            </a:r>
            <a:r>
              <a:rPr lang="en-US" sz="2400" dirty="0" smtClean="0"/>
              <a:t>organization, so lots of paper work which is tedious of course.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Since its not online, the process is limited to the organization premises.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based 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Accessible from any location with internet facilities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Eliminate the need of paper registration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Authenticated and authorized access to data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Manual work which is time consuming and tedious can be reduced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User – friendly with GUI interface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Operation on database can be performed by admin without using actual SQL queries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Data can be manipulated by admin remotely.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Homepage for login (</a:t>
            </a:r>
            <a:r>
              <a:rPr lang="en-US" sz="2400" dirty="0" err="1" smtClean="0"/>
              <a:t>Student,Administrator</a:t>
            </a:r>
            <a:r>
              <a:rPr lang="en-US" sz="2400" dirty="0" smtClean="0"/>
              <a:t>)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New form to register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Retrieval of information by </a:t>
            </a:r>
            <a:r>
              <a:rPr lang="en-US" sz="2400" dirty="0" smtClean="0"/>
              <a:t>searching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Update of data by </a:t>
            </a:r>
            <a:r>
              <a:rPr lang="en-US" sz="2400" dirty="0" smtClean="0"/>
              <a:t>admin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Deletion of any record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LAYOUT </a:t>
            </a:r>
            <a:r>
              <a:rPr lang="en-US" sz="2400" dirty="0" smtClean="0">
                <a:solidFill>
                  <a:schemeClr val="tx1"/>
                </a:solidFill>
              </a:rPr>
              <a:t>(</a:t>
            </a:r>
            <a:r>
              <a:rPr lang="en-US" sz="2400" dirty="0" smtClean="0">
                <a:solidFill>
                  <a:schemeClr val="tx1"/>
                </a:solidFill>
              </a:rPr>
              <a:t>Login Page)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07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Homepage for authenticated login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485956"/>
            <a:ext cx="8382000" cy="50515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262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Home page for Student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990600"/>
            <a:ext cx="840303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262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Homepage for Admin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990600"/>
            <a:ext cx="8686799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New Form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914400"/>
            <a:ext cx="8686800" cy="56388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333</Words>
  <Application>Microsoft Office PowerPoint</Application>
  <PresentationFormat>On-screen Show (4:3)</PresentationFormat>
  <Paragraphs>60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Verve</vt:lpstr>
      <vt:lpstr>WEB BASED TRAINING MANAGEMENT SYSTEM</vt:lpstr>
      <vt:lpstr>ABOUT IT</vt:lpstr>
      <vt:lpstr>Over existing system</vt:lpstr>
      <vt:lpstr>Why web based ??</vt:lpstr>
      <vt:lpstr>System Modules</vt:lpstr>
      <vt:lpstr>BASIC LAYOUT (Login Page)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CONCLUSION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BASED TRAINING MANAGEMENT SYSTEM</dc:title>
  <dc:creator>SAURABH</dc:creator>
  <cp:lastModifiedBy>SAURABH</cp:lastModifiedBy>
  <cp:revision>18</cp:revision>
  <dcterms:created xsi:type="dcterms:W3CDTF">2014-12-14T12:06:41Z</dcterms:created>
  <dcterms:modified xsi:type="dcterms:W3CDTF">2014-12-14T15:02:30Z</dcterms:modified>
</cp:coreProperties>
</file>